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9"/>
  </p:notesMasterIdLst>
  <p:sldIdLst>
    <p:sldId id="261" r:id="rId3"/>
    <p:sldId id="262" r:id="rId4"/>
    <p:sldId id="263" r:id="rId5"/>
    <p:sldId id="264" r:id="rId6"/>
    <p:sldId id="268" r:id="rId7"/>
    <p:sldId id="265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8D3A2"/>
    <a:srgbClr val="E8E3D3"/>
    <a:srgbClr val="4B2E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028" autoAdjust="0"/>
    <p:restoredTop sz="81505"/>
  </p:normalViewPr>
  <p:slideViewPr>
    <p:cSldViewPr snapToGrid="0" snapToObjects="1" showGuides="1">
      <p:cViewPr>
        <p:scale>
          <a:sx n="94" d="100"/>
          <a:sy n="94" d="100"/>
        </p:scale>
        <p:origin x="2000" y="80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120CC-B3E8-3C4C-ACCC-23903482749F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B27460-80F1-1A4A-8E82-A7FE220D8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411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Dash announcement ! </a:t>
            </a:r>
          </a:p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plotlygraphs</a:t>
            </a:r>
            <a:r>
              <a:rPr lang="en-US" dirty="0"/>
              <a:t>/introducing-dash-5ecf7191b503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547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Interactive (choose axes, pick sections of data (time frames or voltage axis) </a:t>
            </a:r>
          </a:p>
          <a:p>
            <a:endParaRPr lang="en-US" dirty="0"/>
          </a:p>
          <a:p>
            <a:r>
              <a:rPr lang="en-US" dirty="0"/>
              <a:t>Users should be able to choses what components their interested in understanding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067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Interfaced </a:t>
            </a:r>
            <a:r>
              <a:rPr lang="en-US" dirty="0" err="1"/>
              <a:t>plotly</a:t>
            </a:r>
            <a:r>
              <a:rPr lang="en-US" dirty="0"/>
              <a:t> (python graph interface) with </a:t>
            </a:r>
            <a:r>
              <a:rPr lang="en-US" dirty="0" err="1"/>
              <a:t>react.js</a:t>
            </a:r>
            <a:r>
              <a:rPr lang="en-US" dirty="0"/>
              <a:t> (a java script library) and created Dash which is a completely python based way of creating interactive plots</a:t>
            </a:r>
          </a:p>
          <a:p>
            <a:endParaRPr lang="en-US" dirty="0"/>
          </a:p>
          <a:p>
            <a:r>
              <a:rPr lang="en-US" dirty="0"/>
              <a:t>Flask is a </a:t>
            </a:r>
            <a:r>
              <a:rPr lang="en-US" dirty="0" err="1"/>
              <a:t>microframework</a:t>
            </a:r>
            <a:r>
              <a:rPr lang="en-US" dirty="0"/>
              <a:t> for python  </a:t>
            </a:r>
          </a:p>
          <a:p>
            <a:endParaRPr lang="en-US" dirty="0"/>
          </a:p>
          <a:p>
            <a:r>
              <a:rPr lang="en-US" dirty="0" err="1"/>
              <a:t>React.js</a:t>
            </a:r>
            <a:r>
              <a:rPr lang="en-US" dirty="0"/>
              <a:t> the </a:t>
            </a:r>
            <a:r>
              <a:rPr lang="en-US" dirty="0" err="1"/>
              <a:t>Javascript</a:t>
            </a:r>
            <a:r>
              <a:rPr lang="en-US" dirty="0"/>
              <a:t> user-interface library written and maintained by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175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Panning multiple graphs example: https://</a:t>
            </a:r>
            <a:r>
              <a:rPr lang="en-US" dirty="0" err="1"/>
              <a:t>bokeh.pydata.org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/latest/docs/</a:t>
            </a:r>
            <a:r>
              <a:rPr lang="en-US" dirty="0" err="1"/>
              <a:t>user_guide</a:t>
            </a:r>
            <a:r>
              <a:rPr lang="en-US" dirty="0"/>
              <a:t>/interaction/</a:t>
            </a:r>
            <a:r>
              <a:rPr lang="en-US" dirty="0" err="1"/>
              <a:t>linking.html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B27460-80F1-1A4A-8E82-A7FE220D81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881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accent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F072047-3824-2E42-B9C4-5E397E978C2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1756" y="1167124"/>
            <a:ext cx="7192083" cy="2641756"/>
          </a:xfrm>
        </p:spPr>
        <p:txBody>
          <a:bodyPr>
            <a:normAutofit/>
          </a:bodyPr>
          <a:lstStyle/>
          <a:p>
            <a:r>
              <a:rPr lang="en-US" dirty="0"/>
              <a:t>2/22 </a:t>
            </a:r>
          </a:p>
          <a:p>
            <a:r>
              <a:rPr lang="en-US" dirty="0"/>
              <a:t>Technology Review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503207-E5D2-0B47-8693-E8AFCD4FF4BA}"/>
              </a:ext>
            </a:extLst>
          </p:cNvPr>
          <p:cNvSpPr/>
          <p:nvPr/>
        </p:nvSpPr>
        <p:spPr>
          <a:xfrm>
            <a:off x="781647" y="4350316"/>
            <a:ext cx="69723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Sarah Alamdari, Ted Cohen, Robert Masse, Nicole Thompson </a:t>
            </a:r>
          </a:p>
        </p:txBody>
      </p:sp>
    </p:spTree>
    <p:extLst>
      <p:ext uri="{BB962C8B-B14F-4D97-AF65-F5344CB8AC3E}">
        <p14:creationId xmlns:p14="http://schemas.microsoft.com/office/powerpoint/2010/main" val="2471704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A7C060-2DF0-AF46-AA40-860D415E69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Background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E30BD6-93D2-B249-A0F1-BDCA56B8EA9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9305" y="1559301"/>
            <a:ext cx="8196210" cy="4350180"/>
          </a:xfrm>
        </p:spPr>
        <p:txBody>
          <a:bodyPr/>
          <a:lstStyle/>
          <a:p>
            <a:r>
              <a:rPr lang="en-US" dirty="0"/>
              <a:t>Looking at different Data Visualization Tools </a:t>
            </a:r>
          </a:p>
          <a:p>
            <a:r>
              <a:rPr lang="en-US" dirty="0"/>
              <a:t>Our Data Vis Problem: Cycling data have a lot of components that can be extracted and visualized </a:t>
            </a:r>
          </a:p>
          <a:p>
            <a:pPr lvl="1"/>
            <a:r>
              <a:rPr lang="en-US" dirty="0" err="1"/>
              <a:t>dQ</a:t>
            </a:r>
            <a:r>
              <a:rPr lang="en-US" dirty="0"/>
              <a:t>/</a:t>
            </a:r>
            <a:r>
              <a:rPr lang="en-US" dirty="0" err="1"/>
              <a:t>dV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Voltage, Capacity (Retention), Efficiency, Energy (Power), Resistance vs Cycle</a:t>
            </a:r>
          </a:p>
          <a:p>
            <a:pPr lvl="1"/>
            <a:r>
              <a:rPr lang="en-US" dirty="0"/>
              <a:t>Peak Descriptors (Number, Location, Height, Width) vs Cycle  </a:t>
            </a:r>
          </a:p>
          <a:p>
            <a:r>
              <a:rPr lang="en-US" dirty="0"/>
              <a:t>Requirements</a:t>
            </a:r>
          </a:p>
          <a:p>
            <a:pPr lvl="1"/>
            <a:r>
              <a:rPr lang="en-US" dirty="0"/>
              <a:t>Interactive </a:t>
            </a:r>
          </a:p>
          <a:p>
            <a:pPr lvl="1"/>
            <a:r>
              <a:rPr lang="en-US" dirty="0"/>
              <a:t>Web Interface</a:t>
            </a:r>
          </a:p>
          <a:p>
            <a:pPr lvl="1"/>
            <a:r>
              <a:rPr lang="en-US" dirty="0"/>
              <a:t>Python based tools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540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68FF457-4C8B-F042-91A8-C1B6A692FC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1757" y="371510"/>
            <a:ext cx="8184662" cy="991998"/>
          </a:xfrm>
        </p:spPr>
        <p:txBody>
          <a:bodyPr/>
          <a:lstStyle/>
          <a:p>
            <a:r>
              <a:rPr lang="en-US" dirty="0"/>
              <a:t>How it Works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7165E-780C-E74B-8BA6-C38E2ECBC9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0209" y="1453117"/>
            <a:ext cx="8196210" cy="3830171"/>
          </a:xfrm>
        </p:spPr>
        <p:txBody>
          <a:bodyPr/>
          <a:lstStyle/>
          <a:p>
            <a:r>
              <a:rPr lang="en-US" dirty="0"/>
              <a:t>Dash is a Python framework for building analytical web applications</a:t>
            </a:r>
          </a:p>
          <a:p>
            <a:r>
              <a:rPr lang="en-US" dirty="0"/>
              <a:t>Dash provides a Python interface to a rich set of interactive web-based components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Java components are from </a:t>
            </a:r>
            <a:r>
              <a:rPr lang="en-US" dirty="0" err="1"/>
              <a:t>React.js</a:t>
            </a:r>
            <a:endParaRPr lang="en-US" dirty="0"/>
          </a:p>
          <a:p>
            <a:r>
              <a:rPr lang="en-US" dirty="0"/>
              <a:t>Uses Flask to run web servers (widely used by Python users)</a:t>
            </a:r>
          </a:p>
          <a:p>
            <a:r>
              <a:rPr lang="en-US" dirty="0"/>
              <a:t>Open Source MIT License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6A751A-7FBA-094B-8A82-5301BDC2E5D4}"/>
              </a:ext>
            </a:extLst>
          </p:cNvPr>
          <p:cNvSpPr/>
          <p:nvPr/>
        </p:nvSpPr>
        <p:spPr>
          <a:xfrm>
            <a:off x="1168764" y="5971566"/>
            <a:ext cx="56764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Dash makes it dead-simple to build a GUI around your data analysis code</a:t>
            </a:r>
            <a:r>
              <a:rPr lang="en-US" dirty="0"/>
              <a:t>” – Dash Launch Announcement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B6490D-E4B4-9542-805F-B15EDB6959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5668"/>
          <a:stretch/>
        </p:blipFill>
        <p:spPr>
          <a:xfrm>
            <a:off x="2234807" y="3027540"/>
            <a:ext cx="5047013" cy="1030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7B7CF43-6909-8E42-9B80-75CF3AC1EE1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6338"/>
          <a:stretch/>
        </p:blipFill>
        <p:spPr>
          <a:xfrm>
            <a:off x="2956962" y="4033829"/>
            <a:ext cx="3888206" cy="48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138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C620FF-D26F-4C4E-B113-9E24C752D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Appeal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B3473-0525-8A41-B559-B10954D0CEB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Only need to know python for interactive plots </a:t>
            </a:r>
          </a:p>
          <a:p>
            <a:r>
              <a:rPr lang="en-US" dirty="0"/>
              <a:t>All aspects of Dash are open source and widely used by the Python community</a:t>
            </a:r>
          </a:p>
          <a:p>
            <a:pPr lvl="1"/>
            <a:r>
              <a:rPr lang="en-US" dirty="0"/>
              <a:t>Well documented on </a:t>
            </a:r>
            <a:r>
              <a:rPr lang="en-US" dirty="0" err="1"/>
              <a:t>stackoverflow</a:t>
            </a:r>
            <a:r>
              <a:rPr lang="en-US" dirty="0"/>
              <a:t>,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Respond to issues on </a:t>
            </a:r>
            <a:r>
              <a:rPr lang="en-US" dirty="0" err="1"/>
              <a:t>Github</a:t>
            </a:r>
            <a:r>
              <a:rPr lang="en-US" dirty="0"/>
              <a:t> quickly (24 </a:t>
            </a:r>
            <a:r>
              <a:rPr lang="en-US" dirty="0" err="1"/>
              <a:t>hrs</a:t>
            </a:r>
            <a:r>
              <a:rPr lang="en-US" dirty="0"/>
              <a:t>)</a:t>
            </a:r>
          </a:p>
          <a:p>
            <a:r>
              <a:rPr lang="en-US" dirty="0"/>
              <a:t>Might be better for bigger datasets based on user testimonials </a:t>
            </a:r>
          </a:p>
        </p:txBody>
      </p:sp>
    </p:spTree>
    <p:extLst>
      <p:ext uri="{BB962C8B-B14F-4D97-AF65-F5344CB8AC3E}">
        <p14:creationId xmlns:p14="http://schemas.microsoft.com/office/powerpoint/2010/main" val="3622561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3C620FF-D26F-4C4E-B113-9E24C752D2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Appeal – Only takes ~150 lines of code to get cool visualization!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AF9672-C62A-5E46-A229-ABBF675B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36" y="1845908"/>
            <a:ext cx="7421365" cy="3840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15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FFCE68-6DEA-3445-8E6B-6E44F25FBB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Drawbacks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E57692-DB9C-A04F-B3C4-68A3B097D9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Dash is a newer release from </a:t>
            </a:r>
            <a:r>
              <a:rPr lang="en-US" dirty="0" err="1"/>
              <a:t>Plotly</a:t>
            </a:r>
            <a:r>
              <a:rPr lang="en-US" dirty="0"/>
              <a:t> (2017)</a:t>
            </a:r>
          </a:p>
          <a:p>
            <a:pPr lvl="1"/>
            <a:r>
              <a:rPr lang="en-US" dirty="0"/>
              <a:t>Fewer Features and Capabilities compared to other frameworks (</a:t>
            </a:r>
            <a:r>
              <a:rPr lang="en-US" dirty="0" err="1"/>
              <a:t>i.e</a:t>
            </a:r>
            <a:r>
              <a:rPr lang="en-US" dirty="0"/>
              <a:t> </a:t>
            </a:r>
            <a:r>
              <a:rPr lang="en-US" dirty="0" err="1"/>
              <a:t>Bokeh</a:t>
            </a:r>
            <a:r>
              <a:rPr lang="en-US" dirty="0"/>
              <a:t> which has been around since 2013)</a:t>
            </a:r>
          </a:p>
          <a:p>
            <a:r>
              <a:rPr lang="en-US" dirty="0"/>
              <a:t>Dash is not interactive with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r>
              <a:rPr lang="en-US" dirty="0"/>
              <a:t>Limited Interactions with Graph due to no java scripting </a:t>
            </a:r>
          </a:p>
          <a:p>
            <a:r>
              <a:rPr lang="en-US" dirty="0" err="1"/>
              <a:t>i.e</a:t>
            </a:r>
            <a:r>
              <a:rPr lang="en-US" dirty="0"/>
              <a:t> Can not pan multiple graphs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82685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_1New1" id="{DF6AEC9D-8578-5A4D-8172-F724401BFCC8}" vid="{CABECC72-2F4E-594E-9058-DAC41BD5723B}"/>
    </a:ext>
  </a:extLst>
</a:theme>
</file>

<file path=ppt/theme/theme2.xml><?xml version="1.0" encoding="utf-8"?>
<a:theme xmlns:a="http://schemas.openxmlformats.org/drawingml/2006/main" name="1_Custom Design">
  <a:themeElements>
    <a:clrScheme name="Custom 5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PT_Template_1New1" id="{DF6AEC9D-8578-5A4D-8172-F724401BFCC8}" vid="{C3B79DC4-92BE-8845-B28E-F43E2D1A84A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</TotalTime>
  <Words>384</Words>
  <Application>Microsoft Macintosh PowerPoint</Application>
  <PresentationFormat>On-screen Show (4:3)</PresentationFormat>
  <Paragraphs>51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Encode Sans Normal Black</vt:lpstr>
      <vt:lpstr>Lucida Grande</vt:lpstr>
      <vt:lpstr>Open Sans</vt:lpstr>
      <vt:lpstr>Open Sans Light</vt:lpstr>
      <vt:lpstr>Uni Sans Regular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Alamdari</dc:creator>
  <cp:lastModifiedBy>Sarah Alamdari</cp:lastModifiedBy>
  <cp:revision>10</cp:revision>
  <cp:lastPrinted>2016-02-10T20:19:12Z</cp:lastPrinted>
  <dcterms:created xsi:type="dcterms:W3CDTF">2018-02-21T21:22:28Z</dcterms:created>
  <dcterms:modified xsi:type="dcterms:W3CDTF">2018-02-21T23:29:30Z</dcterms:modified>
</cp:coreProperties>
</file>

<file path=docProps/thumbnail.jpeg>
</file>